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7" r:id="rId2"/>
    <p:sldId id="278" r:id="rId3"/>
    <p:sldId id="274" r:id="rId4"/>
    <p:sldId id="275" r:id="rId5"/>
    <p:sldId id="276" r:id="rId6"/>
    <p:sldId id="279" r:id="rId7"/>
    <p:sldId id="28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5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BA9B0-4217-3356-43E0-C09C56D50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3E12B0-9ED9-EA31-F80C-CC5E5AC0F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758E33E-701A-C29F-C692-3571900D1F9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170AF1-17E0-D7EA-035B-9AA130D2E61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F641F01-A0E2-D1D4-53F7-7CFC6739A9DA}"/>
                </a:ext>
              </a:extLst>
            </p:cNvPr>
            <p:cNvSpPr txBox="1"/>
            <p:nvPr/>
          </p:nvSpPr>
          <p:spPr>
            <a:xfrm>
              <a:off x="863125" y="1854680"/>
              <a:ext cx="7202113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décompose un nombre avec la multiplication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BA5523D-235C-72F4-282A-EF3B6337C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7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E9827-2128-4A3D-6B05-726EAADC8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137883-C3BB-D3C3-182D-158A7F2A9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448654-1985-559D-DAB8-35FF2DA11B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4E6E929-EAB6-96B7-7541-EFBA822DF4D0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78DE2E6-161F-9534-BCCC-AB0FA5C8D18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66E637C-AA89-D8D7-5CE6-9B03AB7FE972}"/>
                </a:ext>
              </a:extLst>
            </p:cNvPr>
            <p:cNvSpPr txBox="1"/>
            <p:nvPr/>
          </p:nvSpPr>
          <p:spPr>
            <a:xfrm>
              <a:off x="811850" y="2867939"/>
              <a:ext cx="720211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: CE1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05B84D4-FC6D-6CF8-DD5B-0CB2722A7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9966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Décompose le nombre :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680852" y="1468581"/>
            <a:ext cx="389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384 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2200893" y="1460277"/>
            <a:ext cx="587432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× 100 + 8 × 10 + 4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6CD320B-6ADC-01F7-21CE-6FC54902AE76}"/>
              </a:ext>
            </a:extLst>
          </p:cNvPr>
          <p:cNvSpPr txBox="1"/>
          <p:nvPr/>
        </p:nvSpPr>
        <p:spPr>
          <a:xfrm>
            <a:off x="680852" y="2439274"/>
            <a:ext cx="5116284" cy="847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384</a:t>
            </a:r>
            <a:r>
              <a:rPr lang="fr-FR" sz="44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</a:t>
            </a:r>
            <a:r>
              <a:rPr lang="fr-FR" sz="44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300 + 80 + 4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680852" y="1468581"/>
            <a:ext cx="389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384 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2200893" y="1460277"/>
            <a:ext cx="587432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× 100 + 8 × 10 + 4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80921E-DFE6-745F-5635-78CF54031D0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05" y="2256942"/>
            <a:ext cx="1791946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24FAB25-3B84-8BC0-76E9-4AC82D5CD7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66" y="2820218"/>
            <a:ext cx="262080" cy="252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ECAAA85-2C13-65C8-E622-9DD3D9A1F6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3975"/>
            <a:ext cx="264406" cy="180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0319048-0729-E1C7-6A37-81FD191F4F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893" y="2417259"/>
            <a:ext cx="1791946" cy="180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63C1264-6CAC-CF61-F533-531CCA0EBA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81" y="2644961"/>
            <a:ext cx="1791946" cy="1800000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3B909AFF-26B4-DA9F-7A5A-BE8DBCED4D91}"/>
              </a:ext>
            </a:extLst>
          </p:cNvPr>
          <p:cNvGrpSpPr/>
          <p:nvPr/>
        </p:nvGrpSpPr>
        <p:grpSpPr>
          <a:xfrm>
            <a:off x="3144292" y="4550120"/>
            <a:ext cx="3347551" cy="2038129"/>
            <a:chOff x="3373883" y="4524967"/>
            <a:chExt cx="1475472" cy="78904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9FE2EDA-BF30-4E66-27D9-23DA9A5FD6E5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811BB3-264D-D3F4-CF59-4C06A64A5A9A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01B4B7B-2AA1-B9E3-0B00-A46D4B3CF058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12200D-C30F-D614-D168-CED015EC9792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22A521C-002B-E091-AA8F-986AADAE958D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3D4C30-2DD9-6957-F72F-62121E6794D6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D0388A2E-D7A6-F442-A7DE-76938A4C4D48}"/>
              </a:ext>
            </a:extLst>
          </p:cNvPr>
          <p:cNvSpPr txBox="1"/>
          <p:nvPr/>
        </p:nvSpPr>
        <p:spPr>
          <a:xfrm>
            <a:off x="3612077" y="5389419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C3D734D-4E04-C17F-05A6-7A2F173CC9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465" y="2276039"/>
            <a:ext cx="264406" cy="180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471BA1FC-E5AE-7C78-F3E4-29FA00A73F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276" y="2291494"/>
            <a:ext cx="264406" cy="180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F3A24A6-6563-0AC7-BFBA-9EC6CD0D157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87" y="2288555"/>
            <a:ext cx="264406" cy="180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96BC3AE-045A-EA69-EB70-146C834E66F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40" y="2511016"/>
            <a:ext cx="264406" cy="180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379454D-78E4-8052-6100-439F8079BB3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017" y="2505352"/>
            <a:ext cx="264406" cy="180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819A916-98A0-724F-A319-01B36B340FD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752" y="2511375"/>
            <a:ext cx="264406" cy="180000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4742AB6B-0545-078D-71BC-4231F2DC301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791" y="2519338"/>
            <a:ext cx="264406" cy="180000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7D2B422F-2B0C-36F1-410C-C8A1606318A6}"/>
              </a:ext>
            </a:extLst>
          </p:cNvPr>
          <p:cNvSpPr txBox="1"/>
          <p:nvPr/>
        </p:nvSpPr>
        <p:spPr>
          <a:xfrm>
            <a:off x="4555692" y="5389419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646D4992-715F-BE14-61C1-99C6B2A826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2820218"/>
            <a:ext cx="262080" cy="252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CD57256-96EA-6A38-AE13-3A72CD4015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43" y="3129901"/>
            <a:ext cx="262080" cy="252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58CE5850-5572-0FC3-BDA6-9AD1D0857F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3129901"/>
            <a:ext cx="262080" cy="252000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640CD005-5770-F1EB-42F9-8BE357C46657}"/>
              </a:ext>
            </a:extLst>
          </p:cNvPr>
          <p:cNvSpPr txBox="1"/>
          <p:nvPr/>
        </p:nvSpPr>
        <p:spPr>
          <a:xfrm>
            <a:off x="5666292" y="5397723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9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30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680852" y="1468581"/>
            <a:ext cx="389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437=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2128056" y="1461184"/>
            <a:ext cx="587432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× 100 + 3 × 10 + 7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80921E-DFE6-745F-5635-78CF54031D0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05" y="2256942"/>
            <a:ext cx="1791946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24FAB25-3B84-8BC0-76E9-4AC82D5CD7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66" y="2820218"/>
            <a:ext cx="262080" cy="252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ECAAA85-2C13-65C8-E622-9DD3D9A1F6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888" y="2291269"/>
            <a:ext cx="264406" cy="180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0319048-0729-E1C7-6A37-81FD191F4F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893" y="2417259"/>
            <a:ext cx="1791946" cy="180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63C1264-6CAC-CF61-F533-531CCA0EBA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81" y="2644961"/>
            <a:ext cx="1791946" cy="1800000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3B909AFF-26B4-DA9F-7A5A-BE8DBCED4D91}"/>
              </a:ext>
            </a:extLst>
          </p:cNvPr>
          <p:cNvGrpSpPr/>
          <p:nvPr/>
        </p:nvGrpSpPr>
        <p:grpSpPr>
          <a:xfrm>
            <a:off x="3133148" y="4775011"/>
            <a:ext cx="3347551" cy="2038129"/>
            <a:chOff x="3373883" y="4524967"/>
            <a:chExt cx="1475472" cy="78904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9FE2EDA-BF30-4E66-27D9-23DA9A5FD6E5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811BB3-264D-D3F4-CF59-4C06A64A5A9A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01B4B7B-2AA1-B9E3-0B00-A46D4B3CF058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12200D-C30F-D614-D168-CED015EC9792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22A521C-002B-E091-AA8F-986AADAE958D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3D4C30-2DD9-6957-F72F-62121E6794D6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D0388A2E-D7A6-F442-A7DE-76938A4C4D48}"/>
              </a:ext>
            </a:extLst>
          </p:cNvPr>
          <p:cNvSpPr txBox="1"/>
          <p:nvPr/>
        </p:nvSpPr>
        <p:spPr>
          <a:xfrm>
            <a:off x="3606278" y="5652507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C3D734D-4E04-C17F-05A6-7A2F173CC9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353" y="2293333"/>
            <a:ext cx="264406" cy="180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471BA1FC-E5AE-7C78-F3E4-29FA00A73F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64" y="2308788"/>
            <a:ext cx="264406" cy="180000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7D2B422F-2B0C-36F1-410C-C8A1606318A6}"/>
              </a:ext>
            </a:extLst>
          </p:cNvPr>
          <p:cNvSpPr txBox="1"/>
          <p:nvPr/>
        </p:nvSpPr>
        <p:spPr>
          <a:xfrm>
            <a:off x="4549893" y="5652507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646D4992-715F-BE14-61C1-99C6B2A826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2820218"/>
            <a:ext cx="262080" cy="252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CD57256-96EA-6A38-AE13-3A72CD4015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43" y="3129901"/>
            <a:ext cx="262080" cy="252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58CE5850-5572-0FC3-BDA6-9AD1D0857F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3129901"/>
            <a:ext cx="262080" cy="252000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640CD005-5770-F1EB-42F9-8BE357C46657}"/>
              </a:ext>
            </a:extLst>
          </p:cNvPr>
          <p:cNvSpPr txBox="1"/>
          <p:nvPr/>
        </p:nvSpPr>
        <p:spPr>
          <a:xfrm>
            <a:off x="5660493" y="5660811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49B3939-37E3-BC0A-909C-E3067C079D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572" y="2866540"/>
            <a:ext cx="1791946" cy="180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43907E7-B2A3-F20F-4C5C-1B069DE5FF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43" y="3439584"/>
            <a:ext cx="262080" cy="25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CFC8099-1F77-B88C-BBC4-8CB264565C6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071" y="3439584"/>
            <a:ext cx="262080" cy="252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BC67EA60-C121-250C-D128-F48CE493B56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495" y="3129901"/>
            <a:ext cx="26208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9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30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F01E1-7A2F-12CA-71C5-C1EA53292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765FAF-5E75-27C2-A5FF-EC2C48467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F09B12-4AFE-7F99-B49C-98D03FFA9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8B140A8-6914-A374-257C-6CA118F4E30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33CCF85-7223-70A1-AA9B-C42E368153C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A8CB1CD-D398-5B86-4EE6-397CC410DE68}"/>
                </a:ext>
              </a:extLst>
            </p:cNvPr>
            <p:cNvSpPr txBox="1"/>
            <p:nvPr/>
          </p:nvSpPr>
          <p:spPr>
            <a:xfrm>
              <a:off x="811850" y="2867939"/>
              <a:ext cx="720211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2</a:t>
              </a:r>
              <a:r>
                <a:rPr lang="fr-FR" sz="3200" b="1" baseline="30000" dirty="0">
                  <a:solidFill>
                    <a:prstClr val="white"/>
                  </a:solidFill>
                  <a:latin typeface="Calibri" panose="020F0502020204030204"/>
                </a:rPr>
                <a:t>de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: CE2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AAE29D0-0902-B149-EE25-63D4F17FA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4008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285007" y="1106158"/>
            <a:ext cx="3891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3 538 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1972749" y="1136926"/>
            <a:ext cx="6838004" cy="6588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3×1 000 + 5×100 + 3×10 + 8×1 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2298D5-5942-AA75-A494-1A2175DFBC87}"/>
              </a:ext>
            </a:extLst>
          </p:cNvPr>
          <p:cNvSpPr/>
          <p:nvPr/>
        </p:nvSpPr>
        <p:spPr>
          <a:xfrm>
            <a:off x="2634576" y="26409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78C1FB-C115-5FCB-5D58-B63967B76100}"/>
              </a:ext>
            </a:extLst>
          </p:cNvPr>
          <p:cNvSpPr/>
          <p:nvPr/>
        </p:nvSpPr>
        <p:spPr>
          <a:xfrm>
            <a:off x="1460349" y="251676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23EC419-9C3E-4037-DA90-050651678DB6}"/>
              </a:ext>
            </a:extLst>
          </p:cNvPr>
          <p:cNvSpPr/>
          <p:nvPr/>
        </p:nvSpPr>
        <p:spPr>
          <a:xfrm>
            <a:off x="1612749" y="266916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6AD5A3-D129-D586-1C82-311C0343A562}"/>
              </a:ext>
            </a:extLst>
          </p:cNvPr>
          <p:cNvSpPr/>
          <p:nvPr/>
        </p:nvSpPr>
        <p:spPr>
          <a:xfrm>
            <a:off x="2786976" y="27933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445716F-D9ED-CD7A-ABE6-9DFEF08FF2E7}"/>
              </a:ext>
            </a:extLst>
          </p:cNvPr>
          <p:cNvSpPr/>
          <p:nvPr/>
        </p:nvSpPr>
        <p:spPr>
          <a:xfrm>
            <a:off x="2939376" y="29457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72AEA78-1F60-D2F6-1752-6DF64ACBDD37}"/>
              </a:ext>
            </a:extLst>
          </p:cNvPr>
          <p:cNvSpPr/>
          <p:nvPr/>
        </p:nvSpPr>
        <p:spPr>
          <a:xfrm>
            <a:off x="3091776" y="30981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9306B33-1CB9-D552-DF09-6DE628CE64AC}"/>
              </a:ext>
            </a:extLst>
          </p:cNvPr>
          <p:cNvSpPr/>
          <p:nvPr/>
        </p:nvSpPr>
        <p:spPr>
          <a:xfrm>
            <a:off x="3244176" y="32505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A738DC-11A9-59A2-9B98-B06998ECFBB9}"/>
              </a:ext>
            </a:extLst>
          </p:cNvPr>
          <p:cNvSpPr/>
          <p:nvPr/>
        </p:nvSpPr>
        <p:spPr>
          <a:xfrm>
            <a:off x="4394605" y="260827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A74195F-D4F9-0265-E938-C18DF676B388}"/>
              </a:ext>
            </a:extLst>
          </p:cNvPr>
          <p:cNvSpPr/>
          <p:nvPr/>
        </p:nvSpPr>
        <p:spPr>
          <a:xfrm>
            <a:off x="4572000" y="260827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AF622FE-49EB-39DF-8A90-E99A3B944D7E}"/>
              </a:ext>
            </a:extLst>
          </p:cNvPr>
          <p:cNvSpPr/>
          <p:nvPr/>
        </p:nvSpPr>
        <p:spPr>
          <a:xfrm>
            <a:off x="4970848" y="3132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77AD0CE-D5C0-A4E3-E143-2DA625576F70}"/>
              </a:ext>
            </a:extLst>
          </p:cNvPr>
          <p:cNvSpPr/>
          <p:nvPr/>
        </p:nvSpPr>
        <p:spPr>
          <a:xfrm>
            <a:off x="5121303" y="3132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E482289-B86C-E2B9-3126-EE24BBF4E821}"/>
              </a:ext>
            </a:extLst>
          </p:cNvPr>
          <p:cNvSpPr/>
          <p:nvPr/>
        </p:nvSpPr>
        <p:spPr>
          <a:xfrm>
            <a:off x="4970848" y="3310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5CA47D2-EE69-4771-D526-350E0306EC3B}"/>
              </a:ext>
            </a:extLst>
          </p:cNvPr>
          <p:cNvSpPr/>
          <p:nvPr/>
        </p:nvSpPr>
        <p:spPr>
          <a:xfrm>
            <a:off x="5121303" y="3310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1680AD9-FAD1-FFA9-0FA4-2F39A4FFF043}"/>
              </a:ext>
            </a:extLst>
          </p:cNvPr>
          <p:cNvSpPr/>
          <p:nvPr/>
        </p:nvSpPr>
        <p:spPr>
          <a:xfrm>
            <a:off x="4733333" y="260827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F512B45-FE2C-4F47-0881-C83F6DDD0497}"/>
              </a:ext>
            </a:extLst>
          </p:cNvPr>
          <p:cNvSpPr/>
          <p:nvPr/>
        </p:nvSpPr>
        <p:spPr>
          <a:xfrm>
            <a:off x="4971406" y="27768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4030BB3-ED66-64FB-0899-5165DCA69BFA}"/>
              </a:ext>
            </a:extLst>
          </p:cNvPr>
          <p:cNvSpPr/>
          <p:nvPr/>
        </p:nvSpPr>
        <p:spPr>
          <a:xfrm>
            <a:off x="5121861" y="27768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FB1AF96-6963-1A74-75DC-E77F3850649D}"/>
              </a:ext>
            </a:extLst>
          </p:cNvPr>
          <p:cNvSpPr/>
          <p:nvPr/>
        </p:nvSpPr>
        <p:spPr>
          <a:xfrm>
            <a:off x="4971406" y="2954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0E7A189-3ADC-7367-CD89-C40BD124157F}"/>
              </a:ext>
            </a:extLst>
          </p:cNvPr>
          <p:cNvSpPr/>
          <p:nvPr/>
        </p:nvSpPr>
        <p:spPr>
          <a:xfrm>
            <a:off x="5121861" y="2954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5F9A14C-E335-CCC8-DEBF-6216D1B4C2C3}"/>
              </a:ext>
            </a:extLst>
          </p:cNvPr>
          <p:cNvSpPr/>
          <p:nvPr/>
        </p:nvSpPr>
        <p:spPr>
          <a:xfrm>
            <a:off x="4971406" y="3132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7C15D0E-E484-9795-34DD-8BBE7B7CFF53}"/>
              </a:ext>
            </a:extLst>
          </p:cNvPr>
          <p:cNvSpPr/>
          <p:nvPr/>
        </p:nvSpPr>
        <p:spPr>
          <a:xfrm>
            <a:off x="1765149" y="282156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1000</a:t>
            </a: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143D2A37-A65C-1B15-2A10-12A0AB0DBB75}"/>
              </a:ext>
            </a:extLst>
          </p:cNvPr>
          <p:cNvGrpSpPr/>
          <p:nvPr/>
        </p:nvGrpSpPr>
        <p:grpSpPr>
          <a:xfrm>
            <a:off x="6210419" y="2715470"/>
            <a:ext cx="2461214" cy="1180482"/>
            <a:chOff x="4529348" y="5039317"/>
            <a:chExt cx="1973375" cy="94649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62B3E67-37EE-9721-633D-4216AB57A2C0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</a:t>
              </a:r>
              <a:endPara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1B45A58-8A73-C074-5930-2ABC2CA87546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</a:t>
              </a:r>
              <a:endPara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349B2B5-A0D9-A639-C033-2CA7C3D4A8D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9592B09-13D6-3B83-9FEC-CCCE0F47A84B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F4FE315-CE63-3FE7-6B90-6D49868D2EB9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  <a:endPara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E9600F4-E87F-E518-417A-7A81584E82CD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FB19076-B3EF-7BAA-88AF-44B8F24F2D0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  <a:endPara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2A279C-1526-0DCC-CEFC-6162776A25BC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</a:p>
          </p:txBody>
        </p:sp>
      </p:grpSp>
      <p:sp>
        <p:nvSpPr>
          <p:cNvPr id="63" name="ZoneTexte 62">
            <a:extLst>
              <a:ext uri="{FF2B5EF4-FFF2-40B4-BE49-F238E27FC236}">
                <a16:creationId xmlns:a16="http://schemas.microsoft.com/office/drawing/2014/main" id="{AED9791F-EDF7-8EA5-AEAA-466CDC6354B4}"/>
              </a:ext>
            </a:extLst>
          </p:cNvPr>
          <p:cNvSpPr txBox="1"/>
          <p:nvPr/>
        </p:nvSpPr>
        <p:spPr>
          <a:xfrm>
            <a:off x="843289" y="4881544"/>
            <a:ext cx="7620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criture A" panose="02010301010101010101" pitchFamily="50" charset="0"/>
                <a:ea typeface="+mn-ea"/>
                <a:cs typeface="+mn-cs"/>
              </a:rPr>
              <a:t>Trois-mille-cinq-cent-trente-huit</a:t>
            </a:r>
          </a:p>
        </p:txBody>
      </p:sp>
    </p:spTree>
    <p:extLst>
      <p:ext uri="{BB962C8B-B14F-4D97-AF65-F5344CB8AC3E}">
        <p14:creationId xmlns:p14="http://schemas.microsoft.com/office/powerpoint/2010/main" val="205304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1270</TotalTime>
  <Words>111</Words>
  <Application>Microsoft Office PowerPoint</Application>
  <PresentationFormat>Affichage à l'écran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Ecriture A</vt:lpstr>
      <vt:lpstr>Webdings</vt:lpstr>
      <vt:lpstr>Thème Office</vt:lpstr>
      <vt:lpstr>Présentation PowerPoint</vt:lpstr>
      <vt:lpstr>Présentation PowerPoint</vt:lpstr>
      <vt:lpstr>Décompose le nombre : </vt:lpstr>
      <vt:lpstr>Observe.</vt:lpstr>
      <vt:lpstr>Observe.</vt:lpstr>
      <vt:lpstr>Présentation PowerPoint</vt:lpstr>
      <vt:lpstr>Observe.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44</cp:revision>
  <dcterms:created xsi:type="dcterms:W3CDTF">2023-02-07T14:55:57Z</dcterms:created>
  <dcterms:modified xsi:type="dcterms:W3CDTF">2026-02-20T09:51:27Z</dcterms:modified>
</cp:coreProperties>
</file>